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69" r:id="rId5"/>
    <p:sldId id="268" r:id="rId6"/>
    <p:sldId id="267" r:id="rId7"/>
    <p:sldId id="266" r:id="rId8"/>
    <p:sldId id="263" r:id="rId9"/>
    <p:sldId id="264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58DA-D56B-7DA3-B7B5-249D493BA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A825D3-9132-721B-EF93-EF81F3EE3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F6E14-9D02-BEE0-22B2-35A4E2641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549B-F43D-4077-ABB6-0D7EFD325FAF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970D1-EB6A-431F-4B76-93810B374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71B14-F778-59BD-64FA-4E2D8560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C756-4FE0-4590-8B07-45CA3C395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130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73EE-B3B9-DC58-F7B1-6E2D71FA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41981B-75A5-91BD-06F0-A85828ECF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5FBD9-404E-BF8A-77DC-61B46365D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549B-F43D-4077-ABB6-0D7EFD325FAF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BA44A-4752-43E0-3EAC-7A1D9CAC8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318B-2796-73B2-ABD9-C1BD1A06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C756-4FE0-4590-8B07-45CA3C395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71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E20378-3F82-92D5-0B98-45C7A32883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9AD77-C633-399E-0327-104FB27B9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590ED-F08F-57DF-692A-559641978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549B-F43D-4077-ABB6-0D7EFD325FAF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81B57-8EE0-DD14-F69A-C65AB69DA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853D1-018D-27D1-F4B3-72D5F8D7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C756-4FE0-4590-8B07-45CA3C395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72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CEAA-91E1-DAE2-5FBB-C900CEB1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40701-B821-7A96-4E7E-F01514FC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A7582-F763-D345-A426-BD4FB2910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549B-F43D-4077-ABB6-0D7EFD325FAF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E5D68-9ED3-5F54-785A-2932FEB05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7945F-3AB0-5B91-85C0-301A1E7F6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C756-4FE0-4590-8B07-45CA3C395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618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79A1-07BD-2729-3FB0-785A5A721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666A4-6E40-3BB2-7DEC-89A6A7053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1C648-E840-8F8B-55C5-8C29BC603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549B-F43D-4077-ABB6-0D7EFD325FAF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E4C7F-CD98-8458-8368-F92326EB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C0CB7-950A-C208-37B4-299120F50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C756-4FE0-4590-8B07-45CA3C395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927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40B8-C104-06C1-D576-BDF88A63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D5947-E9EC-59BC-C9E5-64092BC3D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465A9-D84C-C415-AC05-FB0295893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27F18-B6DF-F292-600B-1E1900B80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549B-F43D-4077-ABB6-0D7EFD325FAF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D7A4D-8E3F-7AC8-F59C-E780C6073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CE0B9-0452-E730-D53F-8435A169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C756-4FE0-4590-8B07-45CA3C395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53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957C-5EF7-FCE9-A1AE-570C5B8F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C5C91-8571-8285-93DA-BBE61DCFA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FB4B9-B9AC-7EB6-965E-9E6EA5645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F7415-3F94-D2A8-A266-B04555DC4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8E97DA-D1E7-0433-3640-2E639996A5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679C2A-07AC-EDB5-5D9E-79EEBD8A1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549B-F43D-4077-ABB6-0D7EFD325FAF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82B31A-2F97-1E0B-9627-D52108ED2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90302B-BCEC-43DA-9840-B0BF42056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C756-4FE0-4590-8B07-45CA3C395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62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3684-B918-BCFA-EB04-FFA8BB96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1155C5-75C4-B3B3-3B16-8A32B45B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549B-F43D-4077-ABB6-0D7EFD325FAF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6BF8B-938D-AE99-9C04-5823F5A9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D3779-BCAE-81DE-2844-7AD0B864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C756-4FE0-4590-8B07-45CA3C395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294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36C2A-A790-6B82-D6DA-A5BD8ADE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549B-F43D-4077-ABB6-0D7EFD325FAF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290CD-1B20-11D8-E9A2-2CF7BB543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4678B-3330-8304-102A-24B7844B3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C756-4FE0-4590-8B07-45CA3C395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419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1099-D6E7-C17B-CEE2-8DC859EBD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B0D1A-ABFB-6691-325D-0297742BF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33182-3F98-18F0-00C7-B34AF7E50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B4DA7-F745-83D1-A410-B01DB27B1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549B-F43D-4077-ABB6-0D7EFD325FAF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57FB9-62C7-B7DB-B0E1-97636127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6E842-82BC-C986-787F-9706F2AA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C756-4FE0-4590-8B07-45CA3C395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989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F0A81-6ADC-9E5D-F933-543AD409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E07243-204A-2448-3A97-4FA8833AD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6FC6E-0896-7BB8-6E77-A4C537684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17BE1-36E4-5FE9-3D0B-32E143A06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549B-F43D-4077-ABB6-0D7EFD325FAF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FEBC8-6331-8CA1-1214-C67D36557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65475-DA44-866A-0AE5-9DFF902D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C756-4FE0-4590-8B07-45CA3C395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818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2D44B6-2661-BE60-8FF2-373509CD7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1835B-C301-69F3-9A81-468C4E2DA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2BB57-D352-7F81-6F9F-72B786661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2549B-F43D-4077-ABB6-0D7EFD325FAF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205D1-7262-EDEE-A33C-7906B0A73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81C57-CA18-0256-C86F-E01149252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4C756-4FE0-4590-8B07-45CA3C3954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199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dybug on a leaf">
            <a:extLst>
              <a:ext uri="{FF2B5EF4-FFF2-40B4-BE49-F238E27FC236}">
                <a16:creationId xmlns:a16="http://schemas.microsoft.com/office/drawing/2014/main" id="{83E98089-0B4A-FBCD-D489-FD196B9C3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6045"/>
          <a:stretch/>
        </p:blipFill>
        <p:spPr>
          <a:xfrm>
            <a:off x="20" y="-3809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B2E485-7F6B-429F-0337-748308AC4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IN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Jira Bug </a:t>
            </a:r>
            <a:r>
              <a:rPr lang="en-IN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Tracker.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1091F-8B60-6ACA-AF17-EFE6D4D94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endParaRPr lang="en-IN" sz="3200"/>
          </a:p>
        </p:txBody>
      </p:sp>
    </p:spTree>
    <p:extLst>
      <p:ext uri="{BB962C8B-B14F-4D97-AF65-F5344CB8AC3E}">
        <p14:creationId xmlns:p14="http://schemas.microsoft.com/office/powerpoint/2010/main" val="242021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4615-16A3-7A1C-A96F-C0BF7C19D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91533-CB14-FF9A-7BFC-134682893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D7F8C-1AB6-85B1-3426-41CC9A954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31033E-ED25-6959-F59E-726565E45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1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245F-C6B8-BB64-EADD-A3F7C988D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B1EA9-EF27-1AB4-D7BC-114D5744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668AB-9FBA-2AE7-49D4-B6FACFAB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3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FD94-3094-A748-FE9E-38D99377E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439A5-2A8E-4781-63AA-38F21D4CA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9242A-0DB3-3207-F62F-B96B2AE3A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28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828B9-4F0A-0214-6273-C8F33E31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EF9E1-27DD-BB8B-51A9-F5A8559D7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5CEF3-E093-99CC-9BF5-93C2AB6E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8A8510-FE7B-C9FD-55DA-7A35B8708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1D9AB-1BAF-E8A2-CE9C-B5B4F4DCE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298CC-F79D-2868-F526-BECC391CE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7C826-DD10-FC98-77D2-5E262D9ED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61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71D7-4F74-BAEB-7650-B184AE3C4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A32A6-3AE3-8D75-45EC-06791988F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D58C3-AAE5-BBD2-C736-033DE7F93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63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FBF2-28EF-C859-7E45-01BC7D52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715D6-AC99-C0A5-19E0-DF4687B38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D8A16-2B39-1056-74AB-E366DA914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08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0D59-A96D-5266-77C7-C78AD7B33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0C6CF-F9CE-9F27-6B5E-82F146DD5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3F1CE-F1F0-3EDD-DE71-0584F4BCB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51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96C6D-7A93-9408-AF13-0EBD09F9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19F77-704A-2515-C36F-02A54E88F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EC2B8-30C0-9C1E-8FBC-918E6BFA9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72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B862-CC29-872A-EF74-6A5ED147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BA42A-0A7F-B05C-B1B1-45FCDAD23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2D3A30-84F5-4C95-B389-86A86E6BB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0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</Words>
  <Application>Microsoft Office PowerPoint</Application>
  <PresentationFormat>Widescreen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Jira Bug Tracker.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Bug Tracker.</dc:title>
  <dc:creator>suresh kokkanti</dc:creator>
  <cp:lastModifiedBy>suresh kokkanti</cp:lastModifiedBy>
  <cp:revision>2</cp:revision>
  <dcterms:created xsi:type="dcterms:W3CDTF">2023-09-06T09:39:50Z</dcterms:created>
  <dcterms:modified xsi:type="dcterms:W3CDTF">2023-09-06T09:57:54Z</dcterms:modified>
</cp:coreProperties>
</file>